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0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06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188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980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837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51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92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427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420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175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77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294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3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2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453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0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779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032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68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</a:rPr>
              <a:t>라즈베리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accent6"/>
                </a:solidFill>
              </a:rPr>
              <a:t>파이</a:t>
            </a:r>
            <a:r>
              <a:rPr lang="ko-KR" altLang="en-US" dirty="0" smtClean="0"/>
              <a:t> 탐구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세명컴퓨터고등학교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0070C0"/>
                </a:solidFill>
              </a:rPr>
              <a:t>소지환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42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라즈베리의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역사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영국의 라즈베리 파이</a:t>
            </a:r>
            <a:r>
              <a:rPr lang="en-US" altLang="ko-KR" dirty="0"/>
              <a:t>(Raspberry Pi) </a:t>
            </a:r>
            <a:r>
              <a:rPr lang="ko-KR" altLang="en-US" dirty="0"/>
              <a:t>재단에서 만든 초소형</a:t>
            </a:r>
            <a:r>
              <a:rPr lang="en-US" altLang="ko-KR" dirty="0"/>
              <a:t>/</a:t>
            </a:r>
            <a:r>
              <a:rPr lang="ko-KR" altLang="en-US" dirty="0"/>
              <a:t>초저가의 컴퓨터다</a:t>
            </a:r>
            <a:r>
              <a:rPr lang="en-US" altLang="ko-KR" dirty="0"/>
              <a:t>. </a:t>
            </a:r>
            <a:r>
              <a:rPr lang="ko-KR" altLang="en-US" dirty="0"/>
              <a:t>교육용 프로젝트의 일환으로 개발되었으며</a:t>
            </a:r>
            <a:r>
              <a:rPr lang="en-US" altLang="ko-KR" dirty="0"/>
              <a:t>, </a:t>
            </a:r>
            <a:r>
              <a:rPr lang="ko-KR" altLang="en-US" dirty="0"/>
              <a:t>이 때문에 </a:t>
            </a:r>
            <a:r>
              <a:rPr lang="en-US" altLang="ko-KR" dirty="0"/>
              <a:t>RCA(CVBS) </a:t>
            </a:r>
            <a:r>
              <a:rPr lang="ko-KR" altLang="en-US" dirty="0"/>
              <a:t>출력 잭을 가지고 있다</a:t>
            </a:r>
            <a:r>
              <a:rPr lang="en-US" altLang="ko-KR" dirty="0"/>
              <a:t>. 1980</a:t>
            </a:r>
            <a:r>
              <a:rPr lang="ko-KR" altLang="en-US" dirty="0"/>
              <a:t>년대 </a:t>
            </a:r>
            <a:r>
              <a:rPr lang="en-US" altLang="ko-KR" dirty="0"/>
              <a:t>BBC</a:t>
            </a:r>
            <a:r>
              <a:rPr lang="ko-KR" altLang="en-US" dirty="0"/>
              <a:t>의 컴퓨터 교육 프로젝트였던 </a:t>
            </a:r>
            <a:r>
              <a:rPr lang="en-US" altLang="ko-KR" dirty="0"/>
              <a:t>BBC Micro</a:t>
            </a:r>
            <a:r>
              <a:rPr lang="ko-KR" altLang="en-US" dirty="0"/>
              <a:t>에서 영감을 받았다고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2012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출시되었는데</a:t>
            </a:r>
            <a:r>
              <a:rPr lang="en-US" altLang="ko-KR" dirty="0"/>
              <a:t>, 1</a:t>
            </a:r>
            <a:r>
              <a:rPr lang="ko-KR" altLang="en-US" dirty="0" err="1"/>
              <a:t>시간만에</a:t>
            </a:r>
            <a:r>
              <a:rPr lang="ko-KR" altLang="en-US" dirty="0"/>
              <a:t> 매진되는 진풍경을 보여줬다</a:t>
            </a:r>
            <a:r>
              <a:rPr lang="en-US" altLang="ko-KR" dirty="0"/>
              <a:t>. 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기준 </a:t>
            </a:r>
            <a:r>
              <a:rPr lang="en-US" altLang="ko-KR" dirty="0"/>
              <a:t>200</a:t>
            </a:r>
            <a:r>
              <a:rPr lang="ko-KR" altLang="en-US" dirty="0"/>
              <a:t>만대 이상이 팔렸다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일부 학교들에서는 라즈베리 파이를 교육용으로 이용한다</a:t>
            </a:r>
            <a:r>
              <a:rPr lang="en-US" altLang="ko-KR" dirty="0"/>
              <a:t>. </a:t>
            </a:r>
            <a:r>
              <a:rPr lang="ko-KR" altLang="en-US" dirty="0" err="1"/>
              <a:t>아두이노와</a:t>
            </a:r>
            <a:r>
              <a:rPr lang="ko-KR" altLang="en-US" dirty="0"/>
              <a:t> 함께 소수의 관련 업계 엔지니어들만의 영역이었던 개발 보드의 </a:t>
            </a:r>
            <a:r>
              <a:rPr lang="ko-KR" altLang="en-US" dirty="0" err="1"/>
              <a:t>저가화와</a:t>
            </a:r>
            <a:r>
              <a:rPr lang="ko-KR" altLang="en-US" dirty="0"/>
              <a:t> 대중화의 시대를 연 주역이라고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435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22" y="606828"/>
            <a:ext cx="10971219" cy="5644343"/>
          </a:xfrm>
        </p:spPr>
      </p:pic>
    </p:spTree>
    <p:extLst>
      <p:ext uri="{BB962C8B-B14F-4D97-AF65-F5344CB8AC3E}">
        <p14:creationId xmlns:p14="http://schemas.microsoft.com/office/powerpoint/2010/main" val="2233378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2" y="606829"/>
            <a:ext cx="10972799" cy="5644341"/>
          </a:xfrm>
        </p:spPr>
      </p:pic>
      <p:sp>
        <p:nvSpPr>
          <p:cNvPr id="5" name="아래쪽 화살표 4"/>
          <p:cNvSpPr/>
          <p:nvPr/>
        </p:nvSpPr>
        <p:spPr>
          <a:xfrm>
            <a:off x="4513811" y="2759826"/>
            <a:ext cx="2186247" cy="2460567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Os</a:t>
            </a:r>
            <a:r>
              <a:rPr lang="en-US" altLang="ko-KR" dirty="0"/>
              <a:t> </a:t>
            </a:r>
            <a:r>
              <a:rPr lang="ko-KR" altLang="en-US" dirty="0" smtClean="0"/>
              <a:t>다운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USB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972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84936" y="2051854"/>
            <a:ext cx="5649049" cy="2746064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5" y="2649007"/>
            <a:ext cx="8226922" cy="36004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589" y="619124"/>
            <a:ext cx="4175759" cy="20298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6" y="619124"/>
            <a:ext cx="4203563" cy="20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960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92</TotalTime>
  <Words>40</Words>
  <Application>Microsoft Office PowerPoint</Application>
  <PresentationFormat>와이드스크린</PresentationFormat>
  <Paragraphs>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돋움</vt:lpstr>
      <vt:lpstr>바탕</vt:lpstr>
      <vt:lpstr>Arial</vt:lpstr>
      <vt:lpstr>Garamond</vt:lpstr>
      <vt:lpstr>자연주의</vt:lpstr>
      <vt:lpstr>라즈베리 파이 탐구</vt:lpstr>
      <vt:lpstr>라즈베리의 역사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ReON</dc:creator>
  <cp:lastModifiedBy>ReON</cp:lastModifiedBy>
  <cp:revision>5</cp:revision>
  <dcterms:created xsi:type="dcterms:W3CDTF">2022-01-12T02:51:01Z</dcterms:created>
  <dcterms:modified xsi:type="dcterms:W3CDTF">2022-01-12T04:23:13Z</dcterms:modified>
</cp:coreProperties>
</file>